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8C8F"/>
    <a:srgbClr val="018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996953"/>
            <a:ext cx="6910536" cy="1224136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6400800" cy="7920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817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0C5267-722D-4884-AE27-3FA97B93A36C}" type="datetimeFigureOut">
              <a:rPr lang="en-AU"/>
              <a:pPr>
                <a:defRPr/>
              </a:pPr>
              <a:t>11/05/2016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26EB190-CEB7-40D8-B2BA-B698526EF3D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62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A8AD572-0924-449C-B45F-ACBD2213C504}" type="datetimeFigureOut">
              <a:rPr lang="en-AU"/>
              <a:pPr>
                <a:defRPr/>
              </a:pPr>
              <a:t>11/05/2016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E303CD-DAA7-430A-98D6-1A0D2E3E96D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641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747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59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8B1C3F-4222-45E7-B2A7-0677974E8AB8}" type="datetimeFigureOut">
              <a:rPr lang="en-AU"/>
              <a:pPr>
                <a:defRPr/>
              </a:pPr>
              <a:t>11/05/2016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5C123D9-93F8-4DAD-89B3-CF613BB499AB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090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44595BF-1A41-432A-8DF4-DD2C656F347E}" type="datetimeFigureOut">
              <a:rPr lang="en-AU"/>
              <a:pPr>
                <a:defRPr/>
              </a:pPr>
              <a:t>11/05/2016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1F6F49-A187-4D93-A657-19139E2298B8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571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88FECD-A549-40BE-A3DA-013D78094C25}" type="datetimeFigureOut">
              <a:rPr lang="en-AU"/>
              <a:pPr>
                <a:defRPr/>
              </a:pPr>
              <a:t>11/05/2016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61351C4-C17C-47D9-B023-868A2F6228C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757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67152E-E5B6-43F7-98A2-F83C2017E042}" type="datetimeFigureOut">
              <a:rPr lang="en-AU"/>
              <a:pPr>
                <a:defRPr/>
              </a:pPr>
              <a:t>11/05/2016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39F6F83-9859-40E0-8836-2DE0C8711DBB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888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F6F0FA-F49E-48E1-9EA4-D74BA435D148}" type="datetimeFigureOut">
              <a:rPr lang="en-AU"/>
              <a:pPr>
                <a:defRPr/>
              </a:pPr>
              <a:t>11/05/2016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380A37A-454E-41E7-8677-78175EB9762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007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2445F4-44A1-445A-BDB7-0EDCE6A088B3}" type="datetimeFigureOut">
              <a:rPr lang="en-AU"/>
              <a:pPr>
                <a:defRPr/>
              </a:pPr>
              <a:t>11/05/2016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EECCAC-5DAA-4D08-B0AD-B8E28B3B206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104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4213" y="1125538"/>
            <a:ext cx="8135937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1916113"/>
            <a:ext cx="81359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1" r:id="rId2"/>
    <p:sldLayoutId id="2147483732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188CA"/>
          </a:solidFill>
          <a:latin typeface="FreesiaUPC" pitchFamily="34" charset="-34"/>
          <a:ea typeface="+mj-ea"/>
          <a:cs typeface="FreesiaUPC" pitchFamily="34" charset="-34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8A8C8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250825" y="2997200"/>
            <a:ext cx="6911975" cy="1470025"/>
          </a:xfrm>
        </p:spPr>
        <p:txBody>
          <a:bodyPr/>
          <a:lstStyle/>
          <a:p>
            <a:pPr eaLnBrk="1" hangingPunct="1"/>
            <a:endParaRPr lang="en-AU" smtClean="0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539750" y="4652963"/>
            <a:ext cx="6400800" cy="792162"/>
          </a:xfrm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นางสาวประพาฬรัตน์  บุญมา 086-09006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นางสาวประพาฬรัตน์  บุญมา 086-0900604 10 05 2016</Template>
  <TotalTime>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Arial</vt:lpstr>
      <vt:lpstr>FreesiaUPC</vt:lpstr>
      <vt:lpstr>นางสาวประพาฬรัตน์  บุญมา 086-0900604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2016-05-11T11:01:04Z</dcterms:created>
  <dcterms:modified xsi:type="dcterms:W3CDTF">2016-05-11T11:01:33Z</dcterms:modified>
</cp:coreProperties>
</file>