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2715"/>
            <a:ext cx="7772400" cy="152045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53293"/>
            <a:ext cx="6858000" cy="1935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930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40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275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5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60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14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047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969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723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389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283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4976" y="365126"/>
            <a:ext cx="59103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81693"/>
            <a:ext cx="7886700" cy="379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7C0C0-B92C-4E66-911C-B283CE84CFE4}" type="datetimeFigureOut">
              <a:rPr lang="th-TH" smtClean="0"/>
              <a:t>11/05/59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D999E-2D7F-4028-B8C8-3562B59195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525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3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993888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ธีมของ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drv</dc:creator>
  <cp:lastModifiedBy>Admin</cp:lastModifiedBy>
  <cp:revision>1</cp:revision>
  <dcterms:created xsi:type="dcterms:W3CDTF">2016-05-09T17:22:24Z</dcterms:created>
  <dcterms:modified xsi:type="dcterms:W3CDTF">2016-05-11T11:04:02Z</dcterms:modified>
</cp:coreProperties>
</file>